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7"/>
  </p:notesMasterIdLst>
  <p:handoutMasterIdLst>
    <p:handoutMasterId r:id="rId48"/>
  </p:handoutMasterIdLst>
  <p:sldIdLst>
    <p:sldId id="261" r:id="rId3"/>
    <p:sldId id="304" r:id="rId4"/>
    <p:sldId id="265" r:id="rId5"/>
    <p:sldId id="271" r:id="rId6"/>
    <p:sldId id="279" r:id="rId7"/>
    <p:sldId id="274" r:id="rId8"/>
    <p:sldId id="272" r:id="rId9"/>
    <p:sldId id="276" r:id="rId10"/>
    <p:sldId id="266" r:id="rId11"/>
    <p:sldId id="275" r:id="rId12"/>
    <p:sldId id="278" r:id="rId13"/>
    <p:sldId id="277" r:id="rId14"/>
    <p:sldId id="280" r:id="rId15"/>
    <p:sldId id="281" r:id="rId16"/>
    <p:sldId id="282" r:id="rId17"/>
    <p:sldId id="288" r:id="rId18"/>
    <p:sldId id="289" r:id="rId19"/>
    <p:sldId id="290" r:id="rId20"/>
    <p:sldId id="291" r:id="rId21"/>
    <p:sldId id="292" r:id="rId22"/>
    <p:sldId id="284" r:id="rId23"/>
    <p:sldId id="283" r:id="rId24"/>
    <p:sldId id="285" r:id="rId25"/>
    <p:sldId id="286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287" r:id="rId35"/>
    <p:sldId id="294" r:id="rId36"/>
    <p:sldId id="303" r:id="rId37"/>
    <p:sldId id="293" r:id="rId38"/>
    <p:sldId id="305" r:id="rId39"/>
    <p:sldId id="306" r:id="rId40"/>
    <p:sldId id="307" r:id="rId41"/>
    <p:sldId id="308" r:id="rId42"/>
    <p:sldId id="310" r:id="rId43"/>
    <p:sldId id="309" r:id="rId44"/>
    <p:sldId id="311" r:id="rId45"/>
    <p:sldId id="312" r:id="rId4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200" y="4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99BF9D61-C44B-4407-BB7C-8E8C1390C080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509AAD-46E5-48FA-B3CF-058DEBF2A1CC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35162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6E94A10F-53EA-47F9-8E34-E4B21CEB052C}" type="datetimeFigureOut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noProof="0" dirty="0"/>
              <a:t>Klik om de modelstijlen te bewerken</a:t>
            </a:r>
          </a:p>
          <a:p>
            <a:pPr lvl="1"/>
            <a:r>
              <a:rPr lang="nl-NL" noProof="0" dirty="0"/>
              <a:t>Tweede niveau</a:t>
            </a:r>
          </a:p>
          <a:p>
            <a:pPr lvl="2"/>
            <a:r>
              <a:rPr lang="nl-NL" noProof="0" dirty="0"/>
              <a:t>Derde niveau</a:t>
            </a:r>
          </a:p>
          <a:p>
            <a:pPr lvl="3"/>
            <a:r>
              <a:rPr lang="nl-NL" noProof="0" dirty="0"/>
              <a:t>Vierde niveau</a:t>
            </a:r>
          </a:p>
          <a:p>
            <a:pPr lvl="4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C8C0002-9941-4A24-87EC-89E6AE46E32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75398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85456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5300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77666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5949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30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50246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50661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6557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/>
              <a:t>Belangrijkste punten in</a:t>
            </a:r>
            <a:r>
              <a:rPr lang="pt-PT" baseline="0" dirty="0" smtClean="0"/>
              <a:t> texture</a:t>
            </a:r>
          </a:p>
          <a:p>
            <a:pPr marL="171450" indent="-171450">
              <a:buFontTx/>
              <a:buChar char="-"/>
            </a:pPr>
            <a:r>
              <a:rPr lang="pt-PT" baseline="0" dirty="0" smtClean="0"/>
              <a:t>Texture Type</a:t>
            </a:r>
          </a:p>
          <a:p>
            <a:pPr marL="171450" indent="-171450">
              <a:buFontTx/>
              <a:buChar char="-"/>
            </a:pPr>
            <a:r>
              <a:rPr lang="pt-PT" baseline="0" dirty="0" smtClean="0"/>
              <a:t>Wrap Mode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2374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pt-PT" dirty="0" smtClean="0"/>
              <a:t>Belangrijk</a:t>
            </a:r>
            <a:r>
              <a:rPr lang="pt-PT" baseline="0" dirty="0" smtClean="0"/>
              <a:t> punt : Scale factor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26646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2469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PT"/>
          </a:p>
        </p:txBody>
      </p:sp>
      <p:sp>
        <p:nvSpPr>
          <p:cNvPr id="17411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3368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91282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197102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0832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440717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6014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0966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6129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pt-PT"/>
          </a:p>
        </p:txBody>
      </p:sp>
      <p:sp>
        <p:nvSpPr>
          <p:cNvPr id="17411" name="Tijdelijke aanduiding voor dianumm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99567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8285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637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019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5033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hthoek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Rechthoek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8848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4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5" name="Rechte verbindingslijn 5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6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8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9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0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1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2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3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4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5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6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7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8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9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20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21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ep 22"/>
            <p:cNvGrpSpPr>
              <a:grpSpLocks/>
            </p:cNvGrpSpPr>
            <p:nvPr userDrawn="1"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9" name="Rechte verbindingslijn 40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41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2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3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4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ep 45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0" name="Rechte verbindingslijn 51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2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3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4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5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Rechte verbindingslijn 46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7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8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49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50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3"/>
            <p:cNvGrpSpPr>
              <a:grpSpLocks/>
            </p:cNvGrpSpPr>
            <p:nvPr userDrawn="1"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3" name="Rechte verbindingslijn 24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5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6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7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8"/>
              <p:cNvCxnSpPr/>
              <p:nvPr/>
            </p:nvCxnSpPr>
            <p:spPr bwMode="hidden">
              <a:xfrm>
                <a:off x="5151437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ep 29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Rechte verbindingslijn 35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Rechte verbindingslijn 36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7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8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39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Rechte verbindingslijn 30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31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2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3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4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Rechte verbindingslijn 57"/>
          <p:cNvCxnSpPr/>
          <p:nvPr/>
        </p:nvCxnSpPr>
        <p:spPr>
          <a:xfrm>
            <a:off x="1295400" y="5294313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51494809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4B280-A734-427E-86DB-5FC4A43AD16E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618B79-9E22-44E9-BA62-3A5E3310CA2A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034621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1707D-79EF-43D7-9DA3-972359886B6A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9A2E60-994C-4838-886F-F8D6C3020EA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192574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3F736D-B853-42D1-83F7-4B25AF7EEF52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ED1F7D-28B1-4BAF-8106-E3D166CEEF4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5694254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ep 6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5" name="Rechte verbindingslijn 7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8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9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10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1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2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3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4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5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6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7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8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9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20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21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22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ep 23"/>
            <p:cNvGrpSpPr>
              <a:grpSpLocks/>
            </p:cNvGrpSpPr>
            <p:nvPr userDrawn="1"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9" name="Rechte verbindingslijn 41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42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3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4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5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ep 46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0" name="Rechte verbindingslijn 52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53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4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5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6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5" name="Rechte verbindingslijn 47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48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9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50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51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ep 24"/>
            <p:cNvGrpSpPr>
              <a:grpSpLocks/>
            </p:cNvGrpSpPr>
            <p:nvPr userDrawn="1"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3" name="Rechte verbindingslijn 25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26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7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8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9"/>
              <p:cNvCxnSpPr/>
              <p:nvPr/>
            </p:nvCxnSpPr>
            <p:spPr bwMode="hidden">
              <a:xfrm>
                <a:off x="5151437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Groep 30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4" name="Rechte verbindingslijn 36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Rechte verbindingslijn 37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8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9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40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9" name="Rechte verbindingslijn 31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32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3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4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5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5" name="Rechte verbindingslijn 57"/>
          <p:cNvCxnSpPr/>
          <p:nvPr/>
        </p:nvCxnSpPr>
        <p:spPr>
          <a:xfrm>
            <a:off x="1295400" y="5294313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6171001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FC6BB-7F09-4365-A864-5328E777D5EF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6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27E316-1A02-4F52-ABF9-81EA1B894AF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06610301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2D441-7D34-422D-997B-0C5BAC066E1D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6FD3B39-E419-4835-A91B-A7C5CA7E3049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32733447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F4D9A-52DE-41FE-BFE7-6B136FE5B616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4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F778CF-77B2-44E5-B637-82E749F5D7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801992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ep 160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3" name="Rechte verbindingslijn 161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Rechte verbindingslijn 162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163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Rechte verbindingslijn 164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165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166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67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68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69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70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71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72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73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74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75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176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ep 177"/>
            <p:cNvGrpSpPr>
              <a:grpSpLocks/>
            </p:cNvGrpSpPr>
            <p:nvPr userDrawn="1"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37" name="Rechte verbindingslijn 195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Rechte verbindingslijn 196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Rechte verbindingslijn 197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Rechte verbindingslijn 198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199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Groep 200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48" name="Rechte verbindingslijn 206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Rechte verbindingslijn 207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Rechte verbindingslijn 208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Rechte verbindingslijn 209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210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Rechte verbindingslijn 201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202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Rechte verbindingslijn 203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Rechte verbindingslijn 204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205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ep 178"/>
            <p:cNvGrpSpPr>
              <a:grpSpLocks/>
            </p:cNvGrpSpPr>
            <p:nvPr userDrawn="1"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1" name="Rechte verbindingslijn 179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Rechte verbindingslijn 180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Rechte verbindingslijn 181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Rechte verbindingslijn 182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183"/>
              <p:cNvCxnSpPr/>
              <p:nvPr/>
            </p:nvCxnSpPr>
            <p:spPr bwMode="hidden">
              <a:xfrm>
                <a:off x="5106987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ep 184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2" name="Rechte verbindingslijn 190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Rechte verbindingslijn 191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Rechte verbindingslijn 192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Rechte verbindingslijn 193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194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Rechte verbindingslijn 185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186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Rechte verbindingslijn 187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Rechte verbindingslijn 188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189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Tijdelijke aanduiding voor datum 2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F56F4-70BC-4550-BAB2-B16EABDB1E3B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4" name="Tijdelijke aanduiding voor voettekst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55" name="Tijdelijke aanduiding voor dianumm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F635D4-0621-4B70-AAAE-1959AB80D486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1205267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8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6" name="Rechte verbindingslijn 9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10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11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2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3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4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5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6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7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8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9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20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21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22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23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4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ep 25"/>
            <p:cNvGrpSpPr>
              <a:grpSpLocks/>
            </p:cNvGrpSpPr>
            <p:nvPr userDrawn="1"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Rechte verbindingslijn 43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4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5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6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7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ep 48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Rechte verbindingslijn 54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5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6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7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Rechte verbindingslijn 58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Rechte verbindingslijn 49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50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51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52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53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ep 26"/>
            <p:cNvGrpSpPr>
              <a:grpSpLocks/>
            </p:cNvGrpSpPr>
            <p:nvPr userDrawn="1"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Rechte verbindingslijn 27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8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9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30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31"/>
              <p:cNvCxnSpPr/>
              <p:nvPr/>
            </p:nvCxnSpPr>
            <p:spPr bwMode="hidden">
              <a:xfrm>
                <a:off x="5151437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ep 32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Rechte verbindingslijn 38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9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40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41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42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Rechte verbindingslijn 33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4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5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6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7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echthoek 6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cxnSp>
        <p:nvCxnSpPr>
          <p:cNvPr id="57" name="Rechte verbindingslijn 59"/>
          <p:cNvCxnSpPr/>
          <p:nvPr/>
        </p:nvCxnSpPr>
        <p:spPr>
          <a:xfrm>
            <a:off x="7923213" y="2895600"/>
            <a:ext cx="36591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8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A7D2C4-24DC-4768-9F78-8DFDBE534BF8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9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0" name="Tijdelijke aanduiding voor dianumm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90872F-1974-4B01-8869-0361B1EF6273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25316021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ep 7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6" name="Rechte verbindingslijn 8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Rechte verbindingslijn 9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Rechte verbindingslijn 10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hte verbindingslijn 11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Rechte verbindingslijn 12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13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Rechte verbindingslijn 14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hte verbindingslijn 15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Rechte verbindingslijn 16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hte verbindingslijn 17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Rechte verbindingslijn 18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19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20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Rechte verbindingslijn 21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Rechte verbindingslijn 22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Rechte verbindingslijn 23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ep 24"/>
            <p:cNvGrpSpPr>
              <a:grpSpLocks/>
            </p:cNvGrpSpPr>
            <p:nvPr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0" name="Rechte verbindingslijn 42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Rechte verbindingslijn 43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Rechte verbindingslijn 44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Rechte verbindingslijn 45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Rechte verbindingslijn 46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5" name="Groep 47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1" name="Rechte verbindingslijn 53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Rechte verbindingslijn 54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Rechte verbindingslijn 55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Rechte verbindingslijn 56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Rechte verbindingslijn 57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Rechte verbindingslijn 48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Rechte verbindingslijn 49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Rechte verbindingslijn 50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Rechte verbindingslijn 51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Rechte verbindingslijn 52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ep 25"/>
            <p:cNvGrpSpPr>
              <a:grpSpLocks/>
            </p:cNvGrpSpPr>
            <p:nvPr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4" name="Rechte verbindingslijn 26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Rechte verbindingslijn 27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Rechte verbindingslijn 28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Rechte verbindingslijn 29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Rechte verbindingslijn 30"/>
              <p:cNvCxnSpPr/>
              <p:nvPr/>
            </p:nvCxnSpPr>
            <p:spPr bwMode="hidden">
              <a:xfrm>
                <a:off x="5151437" y="0"/>
                <a:ext cx="6815139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ep 31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5" name="Rechte verbindingslijn 37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Rechte verbindingslijn 38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Rechte verbindingslijn 39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Rechte verbindingslijn 40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Rechte verbindingslijn 41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0" name="Rechte verbindingslijn 32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Rechte verbindingslijn 33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Rechte verbindingslijn 34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hte verbindingslijn 35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Rechte verbindingslijn 36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" name="Rechthoe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nl-NL" dirty="0"/>
          </a:p>
        </p:txBody>
      </p:sp>
      <p:cxnSp>
        <p:nvCxnSpPr>
          <p:cNvPr id="57" name="Rechte verbindingslijn 58"/>
          <p:cNvCxnSpPr/>
          <p:nvPr/>
        </p:nvCxnSpPr>
        <p:spPr>
          <a:xfrm>
            <a:off x="7923213" y="2895600"/>
            <a:ext cx="365918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8517873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ep 95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-1" y="0"/>
            <a:chExt cx="12192002" cy="6858000"/>
          </a:xfrm>
        </p:grpSpPr>
        <p:cxnSp>
          <p:nvCxnSpPr>
            <p:cNvPr id="97" name="Rechte verbindingslijn 96"/>
            <p:cNvCxnSpPr/>
            <p:nvPr/>
          </p:nvCxnSpPr>
          <p:spPr bwMode="hidden">
            <a:xfrm>
              <a:off x="6095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Rechte verbindingslijn 97"/>
            <p:cNvCxnSpPr/>
            <p:nvPr/>
          </p:nvCxnSpPr>
          <p:spPr bwMode="hidden">
            <a:xfrm>
              <a:off x="18287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Rechte verbindingslijn 98"/>
            <p:cNvCxnSpPr/>
            <p:nvPr/>
          </p:nvCxnSpPr>
          <p:spPr bwMode="hidden">
            <a:xfrm>
              <a:off x="3047999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Rechte verbindingslijn 99"/>
            <p:cNvCxnSpPr/>
            <p:nvPr/>
          </p:nvCxnSpPr>
          <p:spPr bwMode="hidden">
            <a:xfrm>
              <a:off x="42672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Rechte verbindingslijn 100"/>
            <p:cNvCxnSpPr/>
            <p:nvPr/>
          </p:nvCxnSpPr>
          <p:spPr bwMode="hidden">
            <a:xfrm>
              <a:off x="54864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Rechte verbindingslijn 101"/>
            <p:cNvCxnSpPr/>
            <p:nvPr/>
          </p:nvCxnSpPr>
          <p:spPr bwMode="hidden">
            <a:xfrm>
              <a:off x="67056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Rechte verbindingslijn 102"/>
            <p:cNvCxnSpPr/>
            <p:nvPr/>
          </p:nvCxnSpPr>
          <p:spPr bwMode="hidden">
            <a:xfrm>
              <a:off x="792480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Rechte verbindingslijn 103"/>
            <p:cNvCxnSpPr/>
            <p:nvPr/>
          </p:nvCxnSpPr>
          <p:spPr bwMode="hidden">
            <a:xfrm>
              <a:off x="91440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Rechte verbindingslijn 104"/>
            <p:cNvCxnSpPr/>
            <p:nvPr/>
          </p:nvCxnSpPr>
          <p:spPr bwMode="hidden">
            <a:xfrm>
              <a:off x="103632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Rechte verbindingslijn 105"/>
            <p:cNvCxnSpPr/>
            <p:nvPr/>
          </p:nvCxnSpPr>
          <p:spPr bwMode="hidden">
            <a:xfrm>
              <a:off x="11582401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Rechte verbindingslijn 106"/>
            <p:cNvCxnSpPr/>
            <p:nvPr/>
          </p:nvCxnSpPr>
          <p:spPr bwMode="hidden">
            <a:xfrm>
              <a:off x="3174" y="38576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Rechte verbindingslijn 107"/>
            <p:cNvCxnSpPr/>
            <p:nvPr/>
          </p:nvCxnSpPr>
          <p:spPr bwMode="hidden">
            <a:xfrm>
              <a:off x="3174" y="1611313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Rechte verbindingslijn 108"/>
            <p:cNvCxnSpPr/>
            <p:nvPr/>
          </p:nvCxnSpPr>
          <p:spPr bwMode="hidden">
            <a:xfrm>
              <a:off x="3174" y="283527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Rechte verbindingslijn 109"/>
            <p:cNvCxnSpPr/>
            <p:nvPr/>
          </p:nvCxnSpPr>
          <p:spPr bwMode="hidden">
            <a:xfrm>
              <a:off x="3174" y="4060825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Rechte verbindingslijn 110"/>
            <p:cNvCxnSpPr/>
            <p:nvPr/>
          </p:nvCxnSpPr>
          <p:spPr bwMode="hidden">
            <a:xfrm>
              <a:off x="3174" y="528478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Rechte verbindingslijn 111"/>
            <p:cNvCxnSpPr/>
            <p:nvPr/>
          </p:nvCxnSpPr>
          <p:spPr bwMode="hidden">
            <a:xfrm>
              <a:off x="3174" y="6510338"/>
              <a:ext cx="12188827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9" name="Groep 112"/>
            <p:cNvGrpSpPr>
              <a:grpSpLocks/>
            </p:cNvGrpSpPr>
            <p:nvPr userDrawn="1"/>
          </p:nvGrpSpPr>
          <p:grpSpPr bwMode="auto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Rechte verbindingslijn 130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Rechte verbindingslijn 131"/>
              <p:cNvCxnSpPr/>
              <p:nvPr/>
            </p:nvCxnSpPr>
            <p:spPr bwMode="hidden">
              <a:xfrm>
                <a:off x="1449387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Rechte verbindingslijn 132"/>
              <p:cNvCxnSpPr/>
              <p:nvPr/>
            </p:nvCxnSpPr>
            <p:spPr bwMode="hidden">
              <a:xfrm>
                <a:off x="26654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Rechte verbindingslijn 133"/>
              <p:cNvCxnSpPr/>
              <p:nvPr/>
            </p:nvCxnSpPr>
            <p:spPr bwMode="hidden">
              <a:xfrm>
                <a:off x="3884613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Rechte verbindingslijn 134"/>
              <p:cNvCxnSpPr/>
              <p:nvPr/>
            </p:nvCxnSpPr>
            <p:spPr bwMode="hidden">
              <a:xfrm>
                <a:off x="5106988" y="0"/>
                <a:ext cx="6815138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2" name="Groep 135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Rechte verbindingslijn 141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Rechte verbindingslijn 142"/>
                <p:cNvCxnSpPr/>
                <p:nvPr/>
              </p:nvCxnSpPr>
              <p:spPr bwMode="hidden">
                <a:xfrm>
                  <a:off x="7548563" y="0"/>
                  <a:ext cx="4643438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Rechte verbindingslijn 143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Rechte verbindingslijn 144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Rechte verbindingslijn 145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Rechte verbindingslijn 136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Rechte verbindingslijn 137"/>
              <p:cNvCxnSpPr/>
              <p:nvPr/>
            </p:nvCxnSpPr>
            <p:spPr bwMode="hidden">
              <a:xfrm flipH="1" flipV="1">
                <a:off x="-1" y="2227263"/>
                <a:ext cx="4614864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Rechte verbindingslijn 138"/>
              <p:cNvCxnSpPr/>
              <p:nvPr/>
            </p:nvCxnSpPr>
            <p:spPr bwMode="hidden">
              <a:xfrm flipH="1" flipV="1">
                <a:off x="-1" y="3432175"/>
                <a:ext cx="3398839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Rechte verbindingslijn 139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Rechte verbindingslijn 140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50" name="Groep 113"/>
            <p:cNvGrpSpPr>
              <a:grpSpLocks/>
            </p:cNvGrpSpPr>
            <p:nvPr userDrawn="1"/>
          </p:nvGrpSpPr>
          <p:grpSpPr bwMode="auto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Rechte verbindingslijn 114"/>
              <p:cNvCxnSpPr/>
              <p:nvPr/>
            </p:nvCxnSpPr>
            <p:spPr bwMode="hidden">
              <a:xfrm>
                <a:off x="225424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Rechte verbindingslijn 115"/>
              <p:cNvCxnSpPr/>
              <p:nvPr/>
            </p:nvCxnSpPr>
            <p:spPr bwMode="hidden">
              <a:xfrm>
                <a:off x="1449386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Rechte verbindingslijn 116"/>
              <p:cNvCxnSpPr/>
              <p:nvPr/>
            </p:nvCxnSpPr>
            <p:spPr bwMode="hidden">
              <a:xfrm>
                <a:off x="2665411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Rechte verbindingslijn 117"/>
              <p:cNvCxnSpPr/>
              <p:nvPr/>
            </p:nvCxnSpPr>
            <p:spPr bwMode="hidden">
              <a:xfrm>
                <a:off x="3884612" y="0"/>
                <a:ext cx="6816726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Rechte verbindingslijn 118"/>
              <p:cNvCxnSpPr/>
              <p:nvPr/>
            </p:nvCxnSpPr>
            <p:spPr bwMode="hidden">
              <a:xfrm>
                <a:off x="5106987" y="0"/>
                <a:ext cx="6815139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56" name="Groep 119"/>
              <p:cNvGrpSpPr>
                <a:grpSpLocks/>
              </p:cNvGrpSpPr>
              <p:nvPr/>
            </p:nvGrpSpPr>
            <p:grpSpPr bwMode="auto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Rechte verbindingslijn 125"/>
                <p:cNvCxnSpPr/>
                <p:nvPr/>
              </p:nvCxnSpPr>
              <p:spPr bwMode="hidden">
                <a:xfrm>
                  <a:off x="6327775" y="0"/>
                  <a:ext cx="5864226" cy="589915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Rechte verbindingslijn 126"/>
                <p:cNvCxnSpPr/>
                <p:nvPr/>
              </p:nvCxnSpPr>
              <p:spPr bwMode="hidden">
                <a:xfrm>
                  <a:off x="7548562" y="0"/>
                  <a:ext cx="4643439" cy="467201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Rechte verbindingslijn 127"/>
                <p:cNvCxnSpPr/>
                <p:nvPr/>
              </p:nvCxnSpPr>
              <p:spPr bwMode="hidden">
                <a:xfrm>
                  <a:off x="8772525" y="0"/>
                  <a:ext cx="3419476" cy="345757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Rechte verbindingslijn 128"/>
                <p:cNvCxnSpPr/>
                <p:nvPr/>
              </p:nvCxnSpPr>
              <p:spPr bwMode="hidden">
                <a:xfrm>
                  <a:off x="9982201" y="0"/>
                  <a:ext cx="2209800" cy="222726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Rechte verbindingslijn 129"/>
                <p:cNvCxnSpPr/>
                <p:nvPr/>
              </p:nvCxnSpPr>
              <p:spPr bwMode="hidden">
                <a:xfrm>
                  <a:off x="11198226" y="0"/>
                  <a:ext cx="993775" cy="1003300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Rechte verbindingslijn 120"/>
              <p:cNvCxnSpPr/>
              <p:nvPr/>
            </p:nvCxnSpPr>
            <p:spPr bwMode="hidden">
              <a:xfrm flipH="1" flipV="1">
                <a:off x="-1" y="1012825"/>
                <a:ext cx="5829301" cy="58451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Rechte verbindingslijn 121"/>
              <p:cNvCxnSpPr/>
              <p:nvPr/>
            </p:nvCxnSpPr>
            <p:spPr bwMode="hidden">
              <a:xfrm flipH="1" flipV="1">
                <a:off x="-1" y="2227263"/>
                <a:ext cx="4614863" cy="463073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Rechte verbindingslijn 122"/>
              <p:cNvCxnSpPr/>
              <p:nvPr/>
            </p:nvCxnSpPr>
            <p:spPr bwMode="hidden">
              <a:xfrm flipH="1" flipV="1">
                <a:off x="-1" y="3432175"/>
                <a:ext cx="3398838" cy="34258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Rechte verbindingslijn 123"/>
              <p:cNvCxnSpPr/>
              <p:nvPr/>
            </p:nvCxnSpPr>
            <p:spPr bwMode="hidden">
              <a:xfrm flipH="1" flipV="1">
                <a:off x="-1" y="4651375"/>
                <a:ext cx="2197100" cy="220662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Rechte verbindingslijn 124"/>
              <p:cNvCxnSpPr/>
              <p:nvPr/>
            </p:nvCxnSpPr>
            <p:spPr bwMode="hidden">
              <a:xfrm flipH="1" flipV="1">
                <a:off x="-1" y="5864225"/>
                <a:ext cx="987425" cy="99377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27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1295400" y="503238"/>
            <a:ext cx="9601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het opmaakprofiel te bewerken</a:t>
            </a:r>
          </a:p>
        </p:txBody>
      </p:sp>
      <p:sp>
        <p:nvSpPr>
          <p:cNvPr id="1028" name="Tijdelijke aanduiding voor tekst 2"/>
          <p:cNvSpPr>
            <a:spLocks noGrp="1"/>
          </p:cNvSpPr>
          <p:nvPr>
            <p:ph type="body" idx="1"/>
          </p:nvPr>
        </p:nvSpPr>
        <p:spPr bwMode="auto">
          <a:xfrm>
            <a:off x="1295400" y="1981200"/>
            <a:ext cx="960120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dirty="0"/>
              <a:t>Klik om de opmaakprofielen van de </a:t>
            </a:r>
            <a:r>
              <a:rPr lang="nl-NL" dirty="0" err="1"/>
              <a:t>modeltekst</a:t>
            </a:r>
            <a:r>
              <a:rPr lang="nl-NL" dirty="0"/>
              <a:t>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294813" y="6289675"/>
            <a:ext cx="965200" cy="22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2837EE3-D56E-4200-B40C-B965BED2FC4A}" type="datetime1">
              <a:rPr lang="nl-NL" smtClean="0"/>
              <a:pPr>
                <a:defRPr/>
              </a:pPr>
              <a:t>27-6-2017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9600" y="6289675"/>
            <a:ext cx="6127750" cy="222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664825" y="6289675"/>
            <a:ext cx="919163" cy="222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>
                <a:solidFill>
                  <a:srgbClr val="959795"/>
                </a:solidFill>
              </a:defRPr>
            </a:lvl1pPr>
          </a:lstStyle>
          <a:p>
            <a:fld id="{1C772DE6-7D70-46FA-9224-D8E6BE331B61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48" name="Rechte verbindingslijn 147"/>
          <p:cNvCxnSpPr/>
          <p:nvPr/>
        </p:nvCxnSpPr>
        <p:spPr>
          <a:xfrm>
            <a:off x="609600" y="6172200"/>
            <a:ext cx="109728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4" r:id="rId2"/>
    <p:sldLayoutId id="2147483661" r:id="rId3"/>
    <p:sldLayoutId id="2147483655" r:id="rId4"/>
    <p:sldLayoutId id="2147483656" r:id="rId5"/>
    <p:sldLayoutId id="2147483657" r:id="rId6"/>
    <p:sldLayoutId id="2147483662" r:id="rId7"/>
    <p:sldLayoutId id="2147483663" r:id="rId8"/>
    <p:sldLayoutId id="2147483664" r:id="rId9"/>
    <p:sldLayoutId id="2147483658" r:id="rId10"/>
    <p:sldLayoutId id="2147483659" r:id="rId11"/>
  </p:sldLayoutIdLst>
  <p:transition spd="med">
    <p:fade/>
  </p:transition>
  <p:hf sldNum="0"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accent1"/>
          </a:solidFill>
          <a:latin typeface="Arial" panose="020B0604020202020204" pitchFamily="34" charset="0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8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563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el 1"/>
          <p:cNvSpPr>
            <a:spLocks noGrp="1"/>
          </p:cNvSpPr>
          <p:nvPr>
            <p:ph type="ctrTitle"/>
          </p:nvPr>
        </p:nvSpPr>
        <p:spPr>
          <a:xfrm>
            <a:off x="1293813" y="1909763"/>
            <a:ext cx="9604375" cy="3382962"/>
          </a:xfrm>
        </p:spPr>
        <p:txBody>
          <a:bodyPr/>
          <a:lstStyle/>
          <a:p>
            <a:r>
              <a:rPr lang="nl-NL" dirty="0"/>
              <a:t>Unity3D</a:t>
            </a:r>
          </a:p>
        </p:txBody>
      </p:sp>
      <p:sp>
        <p:nvSpPr>
          <p:cNvPr id="15362" name="Ondertitel 2"/>
          <p:cNvSpPr>
            <a:spLocks noGrp="1"/>
          </p:cNvSpPr>
          <p:nvPr>
            <p:ph type="subTitle" idx="1"/>
          </p:nvPr>
        </p:nvSpPr>
        <p:spPr>
          <a:xfrm>
            <a:off x="1293813" y="5432425"/>
            <a:ext cx="9604375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dirty="0"/>
              <a:t>Hands-on sessie</a:t>
            </a: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View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3741822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De </a:t>
            </a:r>
            <a:r>
              <a:rPr lang="nl-NL" b="1" dirty="0"/>
              <a:t>game view </a:t>
            </a:r>
            <a:r>
              <a:rPr lang="nl-NL" dirty="0"/>
              <a:t>is het venster waarin je de game wereld via de camera toont wordt.</a:t>
            </a:r>
          </a:p>
          <a:p>
            <a:r>
              <a:rPr lang="nl-NL" dirty="0"/>
              <a:t>Getoond via het camera component</a:t>
            </a:r>
          </a:p>
          <a:p>
            <a:r>
              <a:rPr lang="nl-NL" dirty="0"/>
              <a:t>Toont de game vanuit het oog van de speler</a:t>
            </a:r>
          </a:p>
          <a:p>
            <a:r>
              <a:rPr lang="nl-NL" dirty="0"/>
              <a:t>Kan worden gebruikt om de game te testen</a:t>
            </a:r>
          </a:p>
          <a:p>
            <a:endParaRPr lang="nl-NL" dirty="0"/>
          </a:p>
        </p:txBody>
      </p:sp>
      <p:pic>
        <p:nvPicPr>
          <p:cNvPr id="5124" name="Picture 4" descr="https://docs.unity3d.com/uploads/Main/GameView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359" y="1985112"/>
            <a:ext cx="5426242" cy="381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54196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Toolbar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8" y="3435178"/>
            <a:ext cx="9601201" cy="25043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dirty="0"/>
              <a:t>De </a:t>
            </a:r>
            <a:r>
              <a:rPr lang="nl-NL" b="1" dirty="0" err="1"/>
              <a:t>Toolbar</a:t>
            </a:r>
            <a:r>
              <a:rPr lang="nl-NL" b="1" dirty="0"/>
              <a:t> </a:t>
            </a:r>
            <a:r>
              <a:rPr lang="nl-NL" dirty="0"/>
              <a:t>bevat enkele opties die gebruikt kunnen worden tijdens het maken van een game.</a:t>
            </a:r>
          </a:p>
          <a:p>
            <a:r>
              <a:rPr lang="nl-NL" dirty="0"/>
              <a:t>Switchen tussen object manipulatie methodes</a:t>
            </a:r>
            <a:endParaRPr lang="en-US" dirty="0"/>
          </a:p>
          <a:p>
            <a:r>
              <a:rPr lang="nl-NL" dirty="0"/>
              <a:t>Starten van de game in de ‘Game view</a:t>
            </a:r>
            <a:r>
              <a:rPr lang="en-US" dirty="0"/>
              <a:t>’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2050" name="Picture 2" descr="https://docs.unity3d.com/uploads/Main/ToolbarCallou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1981199"/>
            <a:ext cx="9601201" cy="127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4707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Inspector window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5154828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Het </a:t>
            </a:r>
            <a:r>
              <a:rPr lang="nl-NL" b="1" dirty="0" err="1"/>
              <a:t>inspector</a:t>
            </a:r>
            <a:r>
              <a:rPr lang="nl-NL" dirty="0"/>
              <a:t> </a:t>
            </a:r>
            <a:r>
              <a:rPr lang="nl-NL" b="1" dirty="0" err="1"/>
              <a:t>window</a:t>
            </a:r>
            <a:r>
              <a:rPr lang="nl-NL" b="1" dirty="0"/>
              <a:t> </a:t>
            </a:r>
            <a:r>
              <a:rPr lang="nl-NL" dirty="0"/>
              <a:t>bevat alle informatie over één van de </a:t>
            </a:r>
            <a:r>
              <a:rPr lang="nl-NL" dirty="0" err="1"/>
              <a:t>GameObjecten</a:t>
            </a:r>
            <a:r>
              <a:rPr lang="nl-NL" dirty="0"/>
              <a:t>.</a:t>
            </a:r>
          </a:p>
          <a:p>
            <a:r>
              <a:rPr lang="nl-NL" dirty="0"/>
              <a:t>Toont alle componenten in een gameobject</a:t>
            </a:r>
          </a:p>
          <a:p>
            <a:r>
              <a:rPr lang="en-US" dirty="0"/>
              <a:t>La</a:t>
            </a:r>
            <a:r>
              <a:rPr lang="nl-NL" dirty="0"/>
              <a:t>at je de variabelen in een object aanpassen </a:t>
            </a:r>
          </a:p>
          <a:p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 smtClean="0"/>
              <a:t>informatie</a:t>
            </a:r>
            <a:r>
              <a:rPr lang="en-US" dirty="0" smtClean="0"/>
              <a:t> </a:t>
            </a:r>
            <a:r>
              <a:rPr lang="en-US" dirty="0"/>
              <a:t>over de assets</a:t>
            </a:r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pic>
        <p:nvPicPr>
          <p:cNvPr id="1028" name="Picture 4" descr="The Inspector window displaying settings for a typical GameObject and its components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358" y="1981822"/>
            <a:ext cx="3207073" cy="3806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54941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nl-NL" dirty="0"/>
              <a:t>Unity3D: Assets</a:t>
            </a:r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73546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3144796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Assets is een verzamelnaam voor alle objecten die je in het project.</a:t>
            </a:r>
          </a:p>
          <a:p>
            <a:r>
              <a:rPr lang="en-US" dirty="0" err="1"/>
              <a:t>Geluiden</a:t>
            </a:r>
            <a:endParaRPr lang="en-US" dirty="0"/>
          </a:p>
          <a:p>
            <a:r>
              <a:rPr lang="en-US" dirty="0" err="1"/>
              <a:t>Afbeeldingen</a:t>
            </a:r>
            <a:endParaRPr lang="en-US" dirty="0"/>
          </a:p>
          <a:p>
            <a:r>
              <a:rPr lang="en-US" dirty="0" err="1"/>
              <a:t>Modellen</a:t>
            </a:r>
            <a:endParaRPr lang="en-US" dirty="0"/>
          </a:p>
          <a:p>
            <a:r>
              <a:rPr lang="en-US" dirty="0" smtClean="0"/>
              <a:t>Scripts</a:t>
            </a:r>
            <a:endParaRPr lang="en-US" dirty="0"/>
          </a:p>
        </p:txBody>
      </p:sp>
      <p:pic>
        <p:nvPicPr>
          <p:cNvPr id="3076" name="Picture 4" descr="Some of the asset types that can be imported into Unity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49" y="1981198"/>
            <a:ext cx="6191252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12790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Asset Store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3144796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De Asset Store is een plek waarin je assets voor je project kan kopen.</a:t>
            </a:r>
          </a:p>
        </p:txBody>
      </p:sp>
      <p:pic>
        <p:nvPicPr>
          <p:cNvPr id="4100" name="Picture 4" descr="The Asset Store front page.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625" y="1981200"/>
            <a:ext cx="47139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84853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Geluiden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3144796" cy="3810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Unity </a:t>
            </a:r>
            <a:r>
              <a:rPr lang="en-US" dirty="0" err="1" smtClean="0"/>
              <a:t>ondersteund</a:t>
            </a:r>
            <a:r>
              <a:rPr lang="en-US" dirty="0" smtClean="0"/>
              <a:t> </a:t>
            </a:r>
            <a:r>
              <a:rPr lang="en-US" dirty="0" err="1" smtClean="0"/>
              <a:t>bijna</a:t>
            </a:r>
            <a:r>
              <a:rPr lang="en-US" dirty="0" smtClean="0"/>
              <a:t> </a:t>
            </a:r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bestandstype</a:t>
            </a:r>
            <a:r>
              <a:rPr lang="en-US" dirty="0" smtClean="0"/>
              <a:t>. </a:t>
            </a:r>
            <a:endParaRPr lang="nl-NL" dirty="0"/>
          </a:p>
          <a:p>
            <a:pPr marL="0" indent="0">
              <a:buNone/>
            </a:pPr>
            <a:r>
              <a:rPr lang="en-US" dirty="0" err="1" smtClean="0"/>
              <a:t>Geluiden</a:t>
            </a:r>
            <a:r>
              <a:rPr lang="en-US" dirty="0" smtClean="0"/>
              <a:t>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doormiddel</a:t>
            </a:r>
            <a:r>
              <a:rPr lang="en-US" dirty="0" smtClean="0"/>
              <a:t> van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AudioClip</a:t>
            </a:r>
            <a:r>
              <a:rPr lang="en-US" dirty="0" smtClean="0"/>
              <a:t>.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42043" y="1645511"/>
            <a:ext cx="5486400" cy="41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1539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Afbeeldingen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4336915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 smtClean="0"/>
              <a:t>Afbeeldingen zijn de basis voor alle </a:t>
            </a:r>
            <a:r>
              <a:rPr lang="nl-NL" dirty="0" err="1" smtClean="0"/>
              <a:t>textures</a:t>
            </a:r>
            <a:r>
              <a:rPr lang="nl-NL" dirty="0" smtClean="0"/>
              <a:t>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Unity </a:t>
            </a:r>
            <a:r>
              <a:rPr lang="en-US" dirty="0" err="1" smtClean="0"/>
              <a:t>heeft</a:t>
            </a:r>
            <a:r>
              <a:rPr lang="en-US" dirty="0" smtClean="0"/>
              <a:t> support </a:t>
            </a:r>
            <a:r>
              <a:rPr lang="en-US" dirty="0" err="1" smtClean="0"/>
              <a:t>voor</a:t>
            </a:r>
            <a:r>
              <a:rPr lang="en-US" dirty="0" smtClean="0"/>
              <a:t>:</a:t>
            </a:r>
            <a:endParaRPr lang="nl-NL" dirty="0"/>
          </a:p>
          <a:p>
            <a:pPr marL="0" indent="0">
              <a:buNone/>
            </a:pPr>
            <a:r>
              <a:rPr lang="nl-NL" dirty="0" smtClean="0"/>
              <a:t>.</a:t>
            </a:r>
            <a:r>
              <a:rPr lang="nl-NL" dirty="0" err="1" smtClean="0"/>
              <a:t>bmp</a:t>
            </a:r>
            <a:r>
              <a:rPr lang="nl-NL" dirty="0" smtClean="0"/>
              <a:t>, .</a:t>
            </a:r>
            <a:r>
              <a:rPr lang="nl-NL" dirty="0" err="1" smtClean="0"/>
              <a:t>exr</a:t>
            </a:r>
            <a:r>
              <a:rPr lang="nl-NL" dirty="0" smtClean="0"/>
              <a:t>, .gif, .</a:t>
            </a:r>
            <a:r>
              <a:rPr lang="nl-NL" dirty="0" err="1" smtClean="0"/>
              <a:t>hdr</a:t>
            </a:r>
            <a:r>
              <a:rPr lang="nl-NL" dirty="0" smtClean="0"/>
              <a:t>, .</a:t>
            </a:r>
            <a:r>
              <a:rPr lang="nl-NL" dirty="0" err="1" smtClean="0"/>
              <a:t>iff</a:t>
            </a:r>
            <a:r>
              <a:rPr lang="nl-NL" dirty="0" smtClean="0"/>
              <a:t>, .jpg, .</a:t>
            </a:r>
            <a:r>
              <a:rPr lang="nl-NL" dirty="0" err="1" smtClean="0"/>
              <a:t>pict</a:t>
            </a:r>
            <a:r>
              <a:rPr lang="nl-NL" dirty="0" smtClean="0"/>
              <a:t>, .</a:t>
            </a:r>
            <a:r>
              <a:rPr lang="nl-NL" dirty="0" err="1" smtClean="0"/>
              <a:t>png</a:t>
            </a:r>
            <a:r>
              <a:rPr lang="nl-NL" dirty="0" smtClean="0"/>
              <a:t>, .</a:t>
            </a:r>
            <a:r>
              <a:rPr lang="nl-NL" dirty="0" err="1" smtClean="0"/>
              <a:t>psd</a:t>
            </a:r>
            <a:r>
              <a:rPr lang="nl-NL" dirty="0" smtClean="0"/>
              <a:t>, .</a:t>
            </a:r>
            <a:r>
              <a:rPr lang="nl-NL" dirty="0" err="1" smtClean="0"/>
              <a:t>tga</a:t>
            </a:r>
            <a:r>
              <a:rPr lang="nl-NL" dirty="0" smtClean="0"/>
              <a:t> &amp; .</a:t>
            </a:r>
            <a:r>
              <a:rPr lang="nl-NL" dirty="0" err="1" smtClean="0"/>
              <a:t>tiff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91073" y="1652445"/>
            <a:ext cx="4231532" cy="425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84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Modellen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4210455" cy="3810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Model </a:t>
            </a:r>
            <a:r>
              <a:rPr lang="en-US" dirty="0" err="1" smtClean="0"/>
              <a:t>bestanden</a:t>
            </a:r>
            <a:r>
              <a:rPr lang="en-US" dirty="0" smtClean="0"/>
              <a:t> </a:t>
            </a:r>
            <a:r>
              <a:rPr lang="en-US" dirty="0" err="1" smtClean="0"/>
              <a:t>bevatten</a:t>
            </a:r>
            <a:r>
              <a:rPr lang="en-US" dirty="0" smtClean="0"/>
              <a:t> 3</a:t>
            </a:r>
            <a:r>
              <a:rPr lang="nl-NL" dirty="0" smtClean="0"/>
              <a:t>D modellen zoals de auto hiernaast.</a:t>
            </a:r>
          </a:p>
          <a:p>
            <a:pPr marL="0" indent="0">
              <a:buNone/>
            </a:pPr>
            <a:r>
              <a:rPr lang="en-US" dirty="0" err="1" smtClean="0"/>
              <a:t>Ondersteunde</a:t>
            </a:r>
            <a:r>
              <a:rPr lang="en-US" dirty="0" smtClean="0"/>
              <a:t> 3D </a:t>
            </a:r>
            <a:r>
              <a:rPr lang="en-US" dirty="0" err="1" smtClean="0"/>
              <a:t>modellen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 smtClean="0"/>
              <a:t>.</a:t>
            </a:r>
            <a:r>
              <a:rPr lang="en-US" dirty="0" err="1" smtClean="0"/>
              <a:t>fbx</a:t>
            </a:r>
            <a:r>
              <a:rPr lang="en-US" dirty="0" smtClean="0"/>
              <a:t>, .3ds, .</a:t>
            </a:r>
            <a:r>
              <a:rPr lang="en-US" dirty="0" err="1" smtClean="0"/>
              <a:t>dxf</a:t>
            </a:r>
            <a:r>
              <a:rPr lang="en-US" dirty="0" smtClean="0"/>
              <a:t>, .</a:t>
            </a:r>
            <a:r>
              <a:rPr lang="en-US" dirty="0" err="1" smtClean="0"/>
              <a:t>obx</a:t>
            </a:r>
            <a:r>
              <a:rPr lang="en-US" dirty="0" smtClean="0"/>
              <a:t> &amp; .</a:t>
            </a:r>
            <a:r>
              <a:rPr lang="en-US" dirty="0" err="1" smtClean="0"/>
              <a:t>skp</a:t>
            </a:r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87182" y="1643547"/>
            <a:ext cx="3287949" cy="427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1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3860260" cy="381000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/>
              <a:t>Gedrag</a:t>
            </a:r>
            <a:r>
              <a:rPr lang="en-US" dirty="0" smtClean="0"/>
              <a:t> van </a:t>
            </a:r>
            <a:r>
              <a:rPr lang="en-US" dirty="0" err="1" smtClean="0"/>
              <a:t>GameObjects</a:t>
            </a:r>
            <a:r>
              <a:rPr lang="en-US" dirty="0" smtClean="0"/>
              <a:t> </a:t>
            </a:r>
            <a:r>
              <a:rPr lang="en-US" dirty="0" err="1" smtClean="0"/>
              <a:t>wordt</a:t>
            </a:r>
            <a:r>
              <a:rPr lang="en-US" dirty="0" smtClean="0"/>
              <a:t> </a:t>
            </a:r>
            <a:r>
              <a:rPr lang="en-US" dirty="0" err="1" smtClean="0"/>
              <a:t>bepaald</a:t>
            </a:r>
            <a:r>
              <a:rPr lang="en-US" dirty="0" smtClean="0"/>
              <a:t> door Components.</a:t>
            </a:r>
          </a:p>
          <a:p>
            <a:pPr marL="0" indent="0">
              <a:buNone/>
            </a:pPr>
            <a:r>
              <a:rPr lang="en-US" dirty="0" smtClean="0"/>
              <a:t>De built-in components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vaak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voldoende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Scripts </a:t>
            </a:r>
            <a:r>
              <a:rPr lang="en-US" dirty="0" err="1" smtClean="0"/>
              <a:t>geven</a:t>
            </a:r>
            <a:r>
              <a:rPr lang="en-US" dirty="0" smtClean="0"/>
              <a:t> de </a:t>
            </a:r>
            <a:r>
              <a:rPr lang="en-US" dirty="0" err="1" smtClean="0"/>
              <a:t>vrijheid</a:t>
            </a:r>
            <a:r>
              <a:rPr lang="en-US" dirty="0" smtClean="0"/>
              <a:t> </a:t>
            </a:r>
            <a:r>
              <a:rPr lang="en-US" dirty="0" err="1" smtClean="0"/>
              <a:t>eigen</a:t>
            </a:r>
            <a:r>
              <a:rPr lang="en-US" dirty="0"/>
              <a:t> </a:t>
            </a:r>
            <a:r>
              <a:rPr lang="en-US" dirty="0" smtClean="0"/>
              <a:t>components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ontwikkelen</a:t>
            </a:r>
            <a:r>
              <a:rPr lang="en-US" dirty="0" smtClean="0"/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Alleen</a:t>
            </a:r>
            <a:r>
              <a:rPr lang="en-US" dirty="0" smtClean="0"/>
              <a:t> ‘public’ </a:t>
            </a:r>
            <a:r>
              <a:rPr lang="en-US" dirty="0" err="1" smtClean="0"/>
              <a:t>variabelen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zichtbaar</a:t>
            </a:r>
            <a:r>
              <a:rPr lang="en-US" dirty="0" smtClean="0"/>
              <a:t> in de inspector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24600" y="2467911"/>
            <a:ext cx="4572000" cy="28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0765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Inhoud</a:t>
            </a:r>
            <a:endParaRPr lang="nl-NL" dirty="0"/>
          </a:p>
        </p:txBody>
      </p:sp>
      <p:sp>
        <p:nvSpPr>
          <p:cNvPr id="16386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15A3E"/>
              </a:buClr>
            </a:pPr>
            <a:r>
              <a:rPr lang="nl-NL" dirty="0" smtClean="0"/>
              <a:t>Basics of Unity3D</a:t>
            </a:r>
            <a:endParaRPr lang="nl-NL" dirty="0"/>
          </a:p>
          <a:p>
            <a:pPr>
              <a:buClr>
                <a:srgbClr val="D15A3E"/>
              </a:buClr>
            </a:pPr>
            <a:r>
              <a:rPr lang="en-US" dirty="0" err="1" smtClean="0"/>
              <a:t>Ontwikkeling</a:t>
            </a:r>
            <a:r>
              <a:rPr lang="en-US" dirty="0" smtClean="0"/>
              <a:t> in Unity3D</a:t>
            </a:r>
            <a:endParaRPr lang="en-US" dirty="0"/>
          </a:p>
          <a:p>
            <a:pPr>
              <a:buClr>
                <a:srgbClr val="D15A3E"/>
              </a:buClr>
            </a:pPr>
            <a:r>
              <a:rPr lang="en-US" dirty="0" smtClean="0"/>
              <a:t>Project Settings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4650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.meta </a:t>
            </a:r>
            <a:r>
              <a:rPr lang="en-US" dirty="0" err="1" smtClean="0"/>
              <a:t>bestanden</a:t>
            </a:r>
            <a:endParaRPr lang="en-US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9601200" cy="381000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 .meta </a:t>
            </a:r>
            <a:r>
              <a:rPr lang="en-US" dirty="0" err="1" smtClean="0"/>
              <a:t>bestanden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de </a:t>
            </a:r>
            <a:r>
              <a:rPr lang="en-US" dirty="0" err="1" smtClean="0"/>
              <a:t>boekhouding</a:t>
            </a:r>
            <a:r>
              <a:rPr lang="en-US" dirty="0" smtClean="0"/>
              <a:t> </a:t>
            </a:r>
            <a:r>
              <a:rPr lang="en-US" dirty="0" err="1" smtClean="0"/>
              <a:t>nodig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Unity. </a:t>
            </a:r>
          </a:p>
          <a:p>
            <a:pPr marL="0" indent="0">
              <a:buNone/>
            </a:pPr>
            <a:r>
              <a:rPr lang="en-US" dirty="0" smtClean="0"/>
              <a:t>Worden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aangemaakt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bijgewerkt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 err="1" smtClean="0"/>
              <a:t>Hebben</a:t>
            </a:r>
            <a:r>
              <a:rPr lang="en-US" dirty="0" smtClean="0"/>
              <a:t> exact de </a:t>
            </a:r>
            <a:r>
              <a:rPr lang="en-US" dirty="0" err="1" smtClean="0"/>
              <a:t>zelfde</a:t>
            </a:r>
            <a:r>
              <a:rPr lang="en-US" dirty="0" smtClean="0"/>
              <a:t> </a:t>
            </a: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het </a:t>
            </a:r>
            <a:r>
              <a:rPr lang="en-US" dirty="0" err="1" smtClean="0"/>
              <a:t>orginele</a:t>
            </a:r>
            <a:r>
              <a:rPr lang="en-US" dirty="0" smtClean="0"/>
              <a:t> </a:t>
            </a:r>
            <a:r>
              <a:rPr lang="en-US" dirty="0" err="1" smtClean="0"/>
              <a:t>bestand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Mogen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</a:t>
            </a:r>
            <a:r>
              <a:rPr lang="en-US" dirty="0" err="1" smtClean="0"/>
              <a:t>verwijderd</a:t>
            </a:r>
            <a:r>
              <a:rPr lang="en-US" dirty="0"/>
              <a:t> </a:t>
            </a:r>
            <a:r>
              <a:rPr lang="en-US" dirty="0" smtClean="0"/>
              <a:t>in </a:t>
            </a:r>
            <a:r>
              <a:rPr lang="en-US" dirty="0" err="1" smtClean="0"/>
              <a:t>verband</a:t>
            </a:r>
            <a:r>
              <a:rPr lang="en-US" dirty="0" smtClean="0"/>
              <a:t> met ID’s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73557" y="4916400"/>
            <a:ext cx="6023043" cy="8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151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nl-NL" dirty="0"/>
              <a:t>Unity3D: </a:t>
            </a:r>
            <a:r>
              <a:rPr lang="nl-NL" dirty="0" err="1"/>
              <a:t>GameObject</a:t>
            </a:r>
            <a:endParaRPr lang="nl-NL" dirty="0"/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dirty="0" smtClean="0"/>
              <a:t>&amp; Components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5533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GameObjects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Een </a:t>
            </a:r>
            <a:r>
              <a:rPr lang="nl-NL" b="1" dirty="0" err="1"/>
              <a:t>GameObject</a:t>
            </a:r>
            <a:r>
              <a:rPr lang="nl-NL" b="1" dirty="0"/>
              <a:t> </a:t>
            </a:r>
            <a:r>
              <a:rPr lang="nl-NL" dirty="0"/>
              <a:t>is een object dat zich bevind in de scene.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5122" name="Picture 2" descr="Afbeeldingsresultaat voor unity create new object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348" y="1981200"/>
            <a:ext cx="371650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574295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Een </a:t>
            </a:r>
            <a:r>
              <a:rPr lang="nl-NL" b="1" dirty="0"/>
              <a:t>component </a:t>
            </a:r>
            <a:r>
              <a:rPr lang="nl-NL" dirty="0"/>
              <a:t>is een onderdeel van een </a:t>
            </a:r>
            <a:r>
              <a:rPr lang="nl-NL" dirty="0" err="1"/>
              <a:t>GameObject</a:t>
            </a:r>
            <a:endParaRPr lang="nl-NL" dirty="0"/>
          </a:p>
          <a:p>
            <a:r>
              <a:rPr lang="nl-NL" dirty="0"/>
              <a:t>Een component regelt een deel van het gedrag van een </a:t>
            </a:r>
            <a:r>
              <a:rPr lang="nl-NL" dirty="0" err="1"/>
              <a:t>GameObject</a:t>
            </a:r>
            <a:endParaRPr lang="nl-NL" dirty="0"/>
          </a:p>
          <a:p>
            <a:r>
              <a:rPr lang="nl-NL" dirty="0"/>
              <a:t>Een </a:t>
            </a:r>
            <a:r>
              <a:rPr lang="nl-NL" dirty="0" err="1"/>
              <a:t>GameObject</a:t>
            </a:r>
            <a:r>
              <a:rPr lang="nl-NL" dirty="0"/>
              <a:t> kan meerdere </a:t>
            </a:r>
            <a:r>
              <a:rPr lang="nl-NL" dirty="0" err="1"/>
              <a:t>components</a:t>
            </a:r>
            <a:r>
              <a:rPr lang="nl-NL" dirty="0"/>
              <a:t> bevatten</a:t>
            </a:r>
          </a:p>
          <a:p>
            <a:pPr marL="0" indent="0">
              <a:buNone/>
            </a:pPr>
            <a:endParaRPr lang="nl-NL" dirty="0"/>
          </a:p>
        </p:txBody>
      </p:sp>
      <p:pic>
        <p:nvPicPr>
          <p:cNvPr id="6146" name="Picture 2" descr="Afbeeldingsresultaat voor change variable in unit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333" y="1981200"/>
            <a:ext cx="2640533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1870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Transform</a:t>
            </a:r>
            <a:endParaRPr lang="nl-NL" dirty="0"/>
          </a:p>
          <a:p>
            <a:r>
              <a:rPr lang="en-US" dirty="0"/>
              <a:t>Camera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Material</a:t>
            </a:r>
          </a:p>
          <a:p>
            <a:r>
              <a:rPr lang="en-US" dirty="0"/>
              <a:t>Mesh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Audio Source</a:t>
            </a:r>
          </a:p>
          <a:p>
            <a:r>
              <a:rPr lang="en-US" dirty="0"/>
              <a:t>Audio Listener</a:t>
            </a:r>
          </a:p>
          <a:p>
            <a:r>
              <a:rPr lang="en-US" dirty="0"/>
              <a:t>Colliders</a:t>
            </a:r>
          </a:p>
          <a:p>
            <a:r>
              <a:rPr lang="en-US" dirty="0" err="1"/>
              <a:t>Rigidbody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22965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Transform</a:t>
            </a:r>
            <a:endParaRPr lang="nl-N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71571" y="3278458"/>
            <a:ext cx="2486372" cy="24863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146" y="2109874"/>
            <a:ext cx="4991797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592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Camera</a:t>
            </a: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3367912"/>
            <a:ext cx="5029200" cy="2423288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4533" y="1646238"/>
            <a:ext cx="2629267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967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Scripts</a:t>
            </a:r>
            <a:endParaRPr lang="nl-NL" dirty="0"/>
          </a:p>
        </p:txBody>
      </p:sp>
      <p:pic>
        <p:nvPicPr>
          <p:cNvPr id="9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467911"/>
            <a:ext cx="4572000" cy="28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892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Material</a:t>
            </a:r>
            <a:endParaRPr lang="nl-N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82961" y="2922494"/>
            <a:ext cx="4572000" cy="2868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0702" y="2046275"/>
            <a:ext cx="2495898" cy="147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830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Mesh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286386" y="2333142"/>
            <a:ext cx="2610214" cy="34580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40" y="4009776"/>
            <a:ext cx="3019846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8446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nl-NL" dirty="0"/>
              <a:t>The basics of Unity3D</a:t>
            </a:r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nl-NL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1477" y="2200039"/>
            <a:ext cx="3019846" cy="3372321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Audio Source</a:t>
            </a:r>
          </a:p>
          <a:p>
            <a:r>
              <a:rPr lang="en-US" dirty="0" smtClean="0"/>
              <a:t>Audio Listener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72339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Collider</a:t>
            </a:r>
            <a:endParaRPr lang="nl-NL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81714" y="3361508"/>
            <a:ext cx="4714885" cy="2429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936" y="2742774"/>
            <a:ext cx="2191056" cy="3048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68" y="2742774"/>
            <a:ext cx="3019846" cy="127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7321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Belangrijke</a:t>
            </a:r>
            <a:r>
              <a:rPr lang="en-US" dirty="0"/>
              <a:t> </a:t>
            </a:r>
            <a:r>
              <a:rPr lang="nl-NL" dirty="0"/>
              <a:t>componenten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Rigidbody</a:t>
            </a:r>
            <a:endParaRPr lang="nl-NL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399" y="2629989"/>
            <a:ext cx="3972595" cy="205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99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Prefabs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3326934" cy="3810001"/>
          </a:xfrm>
        </p:spPr>
        <p:txBody>
          <a:bodyPr/>
          <a:lstStyle/>
          <a:p>
            <a:r>
              <a:rPr lang="nl-NL" dirty="0"/>
              <a:t>Objecten opslaan</a:t>
            </a:r>
          </a:p>
          <a:p>
            <a:r>
              <a:rPr lang="nl-NL" dirty="0"/>
              <a:t>Overal tegelijkertijd objecten aanpassen</a:t>
            </a:r>
          </a:p>
          <a:p>
            <a:r>
              <a:rPr lang="nl-NL" dirty="0"/>
              <a:t>Objecten instantiëren</a:t>
            </a:r>
          </a:p>
        </p:txBody>
      </p:sp>
      <p:pic>
        <p:nvPicPr>
          <p:cNvPr id="1026" name="Picture 2" descr="Afbeeldingsresultaat voor player object unity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559" y="1981199"/>
            <a:ext cx="6140042" cy="381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67153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en-US" dirty="0" smtClean="0"/>
              <a:t>Feedback</a:t>
            </a:r>
            <a:endParaRPr lang="nl-NL" dirty="0"/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dirty="0"/>
              <a:t>https://goo.gl/PSShzJ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9331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en-US" dirty="0" smtClean="0"/>
              <a:t>De Race game</a:t>
            </a:r>
            <a:endParaRPr lang="nl-NL" dirty="0"/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dirty="0" smtClean="0"/>
              <a:t>Documentatie: https</a:t>
            </a:r>
            <a:r>
              <a:rPr lang="nl-NL" dirty="0"/>
              <a:t>://docs.unity3d.com/</a:t>
            </a:r>
          </a:p>
        </p:txBody>
      </p:sp>
    </p:spTree>
    <p:extLst>
      <p:ext uri="{BB962C8B-B14F-4D97-AF65-F5344CB8AC3E}">
        <p14:creationId xmlns:p14="http://schemas.microsoft.com/office/powerpoint/2010/main" val="2580352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252789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nl-NL" dirty="0"/>
          </a:p>
          <a:p>
            <a:r>
              <a:rPr lang="en-US" dirty="0" smtClean="0"/>
              <a:t>Tags &amp; Layers</a:t>
            </a:r>
            <a:endParaRPr lang="en-US" dirty="0"/>
          </a:p>
          <a:p>
            <a:r>
              <a:rPr lang="en-US" dirty="0" smtClean="0"/>
              <a:t>Audio</a:t>
            </a:r>
            <a:endParaRPr lang="en-US" dirty="0"/>
          </a:p>
          <a:p>
            <a:r>
              <a:rPr lang="en-US" dirty="0" smtClean="0"/>
              <a:t>Time</a:t>
            </a:r>
            <a:endParaRPr lang="en-US" dirty="0"/>
          </a:p>
          <a:p>
            <a:r>
              <a:rPr lang="en-US" dirty="0" smtClean="0"/>
              <a:t>Player</a:t>
            </a:r>
          </a:p>
          <a:p>
            <a:r>
              <a:rPr lang="en-US" dirty="0" smtClean="0"/>
              <a:t>Physics</a:t>
            </a:r>
            <a:r>
              <a:rPr lang="en-US" dirty="0"/>
              <a:t> </a:t>
            </a:r>
            <a:r>
              <a:rPr lang="en-US" dirty="0" smtClean="0"/>
              <a:t>(2D)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Quality</a:t>
            </a:r>
            <a:endParaRPr lang="en-US" dirty="0"/>
          </a:p>
          <a:p>
            <a:r>
              <a:rPr lang="en-US" dirty="0" smtClean="0"/>
              <a:t>Graphics</a:t>
            </a:r>
            <a:endParaRPr lang="en-US" dirty="0"/>
          </a:p>
          <a:p>
            <a:r>
              <a:rPr lang="en-US" dirty="0" smtClean="0"/>
              <a:t>Network</a:t>
            </a:r>
            <a:endParaRPr lang="en-US" dirty="0"/>
          </a:p>
          <a:p>
            <a:r>
              <a:rPr lang="en-US" dirty="0" smtClean="0"/>
              <a:t>Editor</a:t>
            </a:r>
          </a:p>
          <a:p>
            <a:r>
              <a:rPr lang="en-US" dirty="0" smtClean="0"/>
              <a:t>Script Execution Order</a:t>
            </a:r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38281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  <a:p>
            <a:r>
              <a:rPr lang="en-US" dirty="0" smtClean="0"/>
              <a:t>Tags &amp; Layers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Player</a:t>
            </a:r>
          </a:p>
          <a:p>
            <a:r>
              <a:rPr lang="en-US" dirty="0" smtClean="0"/>
              <a:t>Physics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Quality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70685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67401" y="1253532"/>
            <a:ext cx="4728180" cy="45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988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Basics</a:t>
            </a:r>
          </a:p>
        </p:txBody>
      </p:sp>
      <p:sp>
        <p:nvSpPr>
          <p:cNvPr id="16386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D15A3E"/>
              </a:buClr>
            </a:pPr>
            <a:r>
              <a:rPr lang="nl-NL" dirty="0"/>
              <a:t>De user interface</a:t>
            </a:r>
          </a:p>
          <a:p>
            <a:pPr>
              <a:buClr>
                <a:srgbClr val="D15A3E"/>
              </a:buClr>
            </a:pPr>
            <a:r>
              <a:rPr lang="nl-NL" dirty="0"/>
              <a:t>Assets</a:t>
            </a:r>
          </a:p>
          <a:p>
            <a:pPr>
              <a:buClr>
                <a:srgbClr val="D15A3E"/>
              </a:buClr>
            </a:pPr>
            <a:r>
              <a:rPr lang="en-US" dirty="0" err="1" smtClean="0"/>
              <a:t>GameObjects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482927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Tags &amp; Layers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8243" y="3448594"/>
            <a:ext cx="5418358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7650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Physics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6515" y="1981200"/>
            <a:ext cx="422817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98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settings</a:t>
            </a:r>
            <a:endParaRPr lang="nl-NL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Player</a:t>
            </a:r>
          </a:p>
          <a:p>
            <a:endParaRPr lang="en-U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24600" y="2044002"/>
            <a:ext cx="4572000" cy="36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77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Project settings</a:t>
            </a:r>
            <a:endParaRPr lang="nl-NL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95400" y="503238"/>
            <a:ext cx="3903617" cy="5446445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Quality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26860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en-US" dirty="0" smtClean="0"/>
              <a:t>Feedback</a:t>
            </a:r>
            <a:endParaRPr lang="nl-NL" dirty="0"/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nl-NL" dirty="0"/>
              <a:t>https://goo.gl/PSShzJ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86417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el 1"/>
          <p:cNvSpPr>
            <a:spLocks noGrp="1"/>
          </p:cNvSpPr>
          <p:nvPr>
            <p:ph type="title"/>
          </p:nvPr>
        </p:nvSpPr>
        <p:spPr>
          <a:xfrm>
            <a:off x="1295400" y="2541588"/>
            <a:ext cx="9601200" cy="2743200"/>
          </a:xfrm>
        </p:spPr>
        <p:txBody>
          <a:bodyPr/>
          <a:lstStyle/>
          <a:p>
            <a:r>
              <a:rPr lang="nl-NL" dirty="0"/>
              <a:t>Unity3D: Interface</a:t>
            </a:r>
          </a:p>
        </p:txBody>
      </p:sp>
      <p:sp>
        <p:nvSpPr>
          <p:cNvPr id="21506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295400" y="5430838"/>
            <a:ext cx="9601200" cy="457200"/>
          </a:xfrm>
        </p:spPr>
        <p:txBody>
          <a:bodyPr/>
          <a:lstStyle/>
          <a:p>
            <a:pPr>
              <a:spcBef>
                <a:spcPct val="0"/>
              </a:spcBef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108766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4031609" cy="3810001"/>
          </a:xfrm>
        </p:spPr>
        <p:txBody>
          <a:bodyPr/>
          <a:lstStyle/>
          <a:p>
            <a:r>
              <a:rPr lang="en-US" dirty="0"/>
              <a:t>Project window</a:t>
            </a:r>
          </a:p>
          <a:p>
            <a:r>
              <a:rPr lang="en-US" dirty="0"/>
              <a:t>Scene view</a:t>
            </a:r>
          </a:p>
          <a:p>
            <a:r>
              <a:rPr lang="en-US" dirty="0"/>
              <a:t>Game View</a:t>
            </a:r>
          </a:p>
          <a:p>
            <a:r>
              <a:rPr lang="en-US" dirty="0"/>
              <a:t>Hierarchy window</a:t>
            </a:r>
          </a:p>
          <a:p>
            <a:r>
              <a:rPr lang="en-US" dirty="0"/>
              <a:t>Inspector Window</a:t>
            </a:r>
          </a:p>
          <a:p>
            <a:r>
              <a:rPr lang="en-US" dirty="0"/>
              <a:t>Toolbar</a:t>
            </a:r>
          </a:p>
          <a:p>
            <a:endParaRPr lang="en-US" dirty="0"/>
          </a:p>
        </p:txBody>
      </p:sp>
      <p:pic>
        <p:nvPicPr>
          <p:cNvPr id="1028" name="Picture 4" descr="https://docs.unity3d.com/uploads/Main/Editor-Breakdown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1891733"/>
            <a:ext cx="5359866" cy="3896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9179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window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2811379" cy="1866979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Het </a:t>
            </a:r>
            <a:r>
              <a:rPr lang="nl-NL" b="1" dirty="0"/>
              <a:t>project </a:t>
            </a:r>
            <a:r>
              <a:rPr lang="nl-NL" b="1" dirty="0" err="1"/>
              <a:t>window</a:t>
            </a:r>
            <a:r>
              <a:rPr lang="nl-NL" b="1" dirty="0"/>
              <a:t> </a:t>
            </a:r>
            <a:r>
              <a:rPr lang="nl-NL" dirty="0"/>
              <a:t>toont alle assets van de game.</a:t>
            </a:r>
          </a:p>
          <a:p>
            <a:endParaRPr lang="nl-NL" dirty="0"/>
          </a:p>
        </p:txBody>
      </p:sp>
      <p:pic>
        <p:nvPicPr>
          <p:cNvPr id="2054" name="Picture 6" descr="https://docs.unity3d.com/uploads/Main/ProjectWindowCallou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6779" y="1978880"/>
            <a:ext cx="6789821" cy="338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docs.unity3d.com/uploads/Main/ProjectBrows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848179"/>
            <a:ext cx="5618748" cy="197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232972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window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5249780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Het </a:t>
            </a:r>
            <a:r>
              <a:rPr lang="en-US" b="1" dirty="0"/>
              <a:t>hierarchy</a:t>
            </a:r>
            <a:r>
              <a:rPr lang="nl-NL" b="1" dirty="0"/>
              <a:t> </a:t>
            </a:r>
            <a:r>
              <a:rPr lang="nl-NL" b="1" dirty="0" err="1"/>
              <a:t>window</a:t>
            </a:r>
            <a:r>
              <a:rPr lang="nl-NL" b="1" dirty="0"/>
              <a:t> </a:t>
            </a:r>
            <a:r>
              <a:rPr lang="nl-NL" dirty="0"/>
              <a:t>bevat alle game objecten die zich in de game wereld bevinden </a:t>
            </a:r>
          </a:p>
          <a:p>
            <a:r>
              <a:rPr lang="nl-NL" dirty="0"/>
              <a:t>Toont de objecten als </a:t>
            </a:r>
            <a:r>
              <a:rPr lang="nl-NL" dirty="0" err="1"/>
              <a:t>child</a:t>
            </a:r>
            <a:r>
              <a:rPr lang="nl-NL" dirty="0"/>
              <a:t> van andere objecten</a:t>
            </a:r>
          </a:p>
          <a:p>
            <a:endParaRPr lang="nl-NL" dirty="0"/>
          </a:p>
          <a:p>
            <a:endParaRPr lang="nl-NL" dirty="0"/>
          </a:p>
        </p:txBody>
      </p:sp>
      <p:pic>
        <p:nvPicPr>
          <p:cNvPr id="6148" name="Picture 4" descr="In this image, Child and Child 2 are the child objects of Parent. Child 3 is a child object of Child 2, and a descendant object of Parent.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68" y="1981199"/>
            <a:ext cx="3237332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09748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 View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sz="half" idx="1"/>
          </p:nvPr>
        </p:nvSpPr>
        <p:spPr>
          <a:xfrm>
            <a:off x="1295399" y="1981199"/>
            <a:ext cx="3505199" cy="3810001"/>
          </a:xfrm>
        </p:spPr>
        <p:txBody>
          <a:bodyPr/>
          <a:lstStyle/>
          <a:p>
            <a:pPr marL="0" indent="0">
              <a:buNone/>
            </a:pPr>
            <a:r>
              <a:rPr lang="nl-NL" dirty="0"/>
              <a:t>De </a:t>
            </a:r>
            <a:r>
              <a:rPr lang="nl-NL" b="1" dirty="0"/>
              <a:t>scene view </a:t>
            </a:r>
            <a:r>
              <a:rPr lang="nl-NL" dirty="0"/>
              <a:t>is het interactieve venster waarin je de game wereld creëert.</a:t>
            </a:r>
          </a:p>
          <a:p>
            <a:r>
              <a:rPr lang="nl-NL" dirty="0"/>
              <a:t>Game object toevoegen / Aanpassen</a:t>
            </a:r>
          </a:p>
          <a:p>
            <a:endParaRPr lang="nl-NL" dirty="0"/>
          </a:p>
        </p:txBody>
      </p:sp>
      <p:pic>
        <p:nvPicPr>
          <p:cNvPr id="1032" name="Picture 8" descr="https://docs.unity3d.com/uploads/Main/SceneViewCallout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98" y="1981199"/>
            <a:ext cx="6096002" cy="381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Ppt0000021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amondGrid">
    <a:dk1>
      <a:srgbClr val="2D2E2D"/>
    </a:dk1>
    <a:lt1>
      <a:sysClr val="window" lastClr="FFFFFF"/>
    </a:lt1>
    <a:dk2>
      <a:srgbClr val="000000"/>
    </a:dk2>
    <a:lt2>
      <a:srgbClr val="EAEAEA"/>
    </a:lt2>
    <a:accent1>
      <a:srgbClr val="D15A3E"/>
    </a:accent1>
    <a:accent2>
      <a:srgbClr val="B2B2B2"/>
    </a:accent2>
    <a:accent3>
      <a:srgbClr val="4F91A1"/>
    </a:accent3>
    <a:accent4>
      <a:srgbClr val="F0BA34"/>
    </a:accent4>
    <a:accent5>
      <a:srgbClr val="AEB733"/>
    </a:accent5>
    <a:accent6>
      <a:srgbClr val="926397"/>
    </a:accent6>
    <a:hlink>
      <a:srgbClr val="4F91A1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5E7D1BE-6B80-4F23-84CC-448CFC687A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Diamantraster-presentatie (breedbeeld)</Template>
  <TotalTime>0</TotalTime>
  <Words>581</Words>
  <Application>Microsoft Office PowerPoint</Application>
  <PresentationFormat>Widescreen</PresentationFormat>
  <Paragraphs>181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Arial</vt:lpstr>
      <vt:lpstr>Ppt0000021</vt:lpstr>
      <vt:lpstr>Unity3D</vt:lpstr>
      <vt:lpstr>Inhoud</vt:lpstr>
      <vt:lpstr>The basics of Unity3D</vt:lpstr>
      <vt:lpstr>Basics</vt:lpstr>
      <vt:lpstr>Unity3D: Interface</vt:lpstr>
      <vt:lpstr>User interface</vt:lpstr>
      <vt:lpstr>Project window</vt:lpstr>
      <vt:lpstr>Hierarchy window</vt:lpstr>
      <vt:lpstr>Scene View</vt:lpstr>
      <vt:lpstr>Game View</vt:lpstr>
      <vt:lpstr>Toolbar</vt:lpstr>
      <vt:lpstr>Inspector window</vt:lpstr>
      <vt:lpstr>Unity3D: Assets</vt:lpstr>
      <vt:lpstr>Assets</vt:lpstr>
      <vt:lpstr>De Asset Store</vt:lpstr>
      <vt:lpstr>Geluiden</vt:lpstr>
      <vt:lpstr>Afbeeldingen</vt:lpstr>
      <vt:lpstr>Modellen</vt:lpstr>
      <vt:lpstr>Scripts</vt:lpstr>
      <vt:lpstr>.meta bestanden</vt:lpstr>
      <vt:lpstr>Unity3D: GameObject</vt:lpstr>
      <vt:lpstr>GameObjects</vt:lpstr>
      <vt:lpstr>Components</vt:lpstr>
      <vt:lpstr>Belangrijke componenten</vt:lpstr>
      <vt:lpstr>Belangrijke componenten</vt:lpstr>
      <vt:lpstr>Belangrijke componenten</vt:lpstr>
      <vt:lpstr>Belangrijke componenten</vt:lpstr>
      <vt:lpstr>Belangrijke componenten</vt:lpstr>
      <vt:lpstr>Belangrijke componenten</vt:lpstr>
      <vt:lpstr>Belangrijke componenten</vt:lpstr>
      <vt:lpstr>Belangrijke componenten</vt:lpstr>
      <vt:lpstr>Belangrijke componenten</vt:lpstr>
      <vt:lpstr>Prefabs</vt:lpstr>
      <vt:lpstr>Feedback</vt:lpstr>
      <vt:lpstr>De Race game</vt:lpstr>
      <vt:lpstr>Project Settings</vt:lpstr>
      <vt:lpstr>Project settings</vt:lpstr>
      <vt:lpstr>Project settings</vt:lpstr>
      <vt:lpstr>Project settings</vt:lpstr>
      <vt:lpstr>Project settings</vt:lpstr>
      <vt:lpstr>Project settings</vt:lpstr>
      <vt:lpstr>Project settings</vt:lpstr>
      <vt:lpstr>Project settings</vt:lpstr>
      <vt:lpstr>Feedback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2017-05-17T12:21:56Z</dcterms:created>
  <dcterms:modified xsi:type="dcterms:W3CDTF">2017-06-27T08:24:55Z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TC030310159991</vt:lpwstr>
  </property>
</Properties>
</file>